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8" r:id="rId7"/>
    <p:sldId id="260" r:id="rId8"/>
    <p:sldId id="259" r:id="rId9"/>
    <p:sldId id="257" r:id="rId10"/>
    <p:sldId id="266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A6AF1-4BF9-447D-B1F2-A32046FF18DD}" v="29" dt="2020-05-28T18:05:19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C66A-27F2-4D6E-9ACD-7DB3D850B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C741A-0B71-4908-8438-E02190349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E76CD-12E5-4FCC-9196-A7E03AE9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DCE97-D27A-4873-B7B5-7614A00B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F05AE-C2B6-4DC4-9D1F-DAE5ED7C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4D11-5781-4685-B3F8-ACA276FF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F88E3-AC0D-41C4-A547-25A400C11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5464F-2AA9-4A32-9374-E2B32A6A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E789-95F9-4A9C-837E-458BA76F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2C812-C7C9-40AE-8B2A-B47970BA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4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982D9-F269-45BB-92A6-8E7056534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ABC9A-A40D-4DEA-A26E-6C3574777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DDB3F-7E80-4833-9D38-C6F880F5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13E6F-2882-491E-8293-0F4E61F4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28051-CD17-4DDA-B937-C48AE47C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10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B2AF-A7C7-4879-83AE-4A554EAB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CB0EB-8861-44CA-8C33-B493752B9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F2F04-4D79-492D-B8F4-D5699580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36A47-5F1F-49ED-90F3-7F8BA7E3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67651-FE9C-41E3-A8AF-8347300D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64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C33D-EC8E-4B9D-A224-064D66E7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1D602-DD4F-42A7-B79F-2E91439C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2E5FE-23B9-4792-92C3-2CAE7EE0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07E8-871C-4646-B863-72EC66E4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598BC-2DDC-4D41-8481-481DF52C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6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4B81D-281A-4739-955F-78E6D964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BCEF3-66A5-4C9D-9682-0A28DB01C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13481-9D8E-4C6F-8726-E66C9A5DF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3494F-E156-4B7D-899F-766959AD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DF700-6030-4512-8025-DEE809CB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96DF1-4B05-4AE1-8936-E7907935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12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6E7B-5EAC-4CF0-BCC6-68629C5A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D987D-170D-4009-998E-7C9ECBD23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D2038-A094-4B1D-BAE2-B9D6DBBB3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19674-8905-477E-8833-AB856A61D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C8FBB-4653-49DE-9143-1E26FBAF5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E22C9D-11A6-45B9-AD67-BB610369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144B36-70CC-4E9B-987A-37D6DFE8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73AEE6-562B-404F-9AE7-29965881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93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6F35-D911-41AE-8019-8203FC62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EF8CF3-EE13-497A-81B6-0C0020FE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D48CB-42A7-4CCE-B4A8-3D03E91B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6E6EA-4DAC-4656-8130-B1BE8D00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27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D3F3A-E34E-4D1A-8DBB-061FE9B5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D601B-F828-4FF3-BAA0-CA0A27F7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7B393-710D-416D-AB88-8BA34488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5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BD2E-EA84-4C0D-9C36-8D0BD833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5D9D1-2B57-4086-BE2C-42C62D013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DE7A3-657C-49C9-8640-D5FD66D89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85292-5E7F-4A51-87E5-394D962D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2A0B6-BE27-4DC8-A0C3-423BAF17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8EAA0-CCA0-43D9-8C93-C871218E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85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FC28E-EF4A-408B-9672-E22F33A1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45472-9B7C-4496-9A97-5A0BF015D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2F840-4E1D-4764-9314-14CD1D7F2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07D0D-38AA-44F0-A6A3-42D05E46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3F8CF-7DF3-44BB-9341-70924613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CD470-D83D-46D4-AC67-15995D7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43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2FEAF9-51EB-492A-AF28-42AF82835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471E3-E42B-452D-844A-08B098D0E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1397F-808E-4B8B-AB98-75FA532AF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1F0B-7CD4-4F99-896A-2E63E624ADB5}" type="datetimeFigureOut">
              <a:rPr lang="en-CA" smtClean="0"/>
              <a:t>2020-09-14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A19FC-C163-4265-9754-EB746F8F5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DDE8D-B762-4472-B6D4-BB0BA7FB6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9BE7-14FF-4110-B056-86CF42CFF5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34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est.lethsd.ab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st.lethsd.ab.c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est.lethsd.ab.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22065-5062-44C9-9912-63C46888C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E0C0B-5E83-438C-B616-67A620380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217" y="4063503"/>
            <a:ext cx="10023566" cy="1655762"/>
          </a:xfrm>
        </p:spPr>
        <p:txBody>
          <a:bodyPr>
            <a:normAutofit fontScale="85000" lnSpcReduction="10000"/>
          </a:bodyPr>
          <a:lstStyle/>
          <a:p>
            <a:r>
              <a:rPr lang="en-US" sz="5200" b="1" dirty="0"/>
              <a:t>Welcome to School</a:t>
            </a:r>
          </a:p>
          <a:p>
            <a:r>
              <a:rPr lang="en-CA" sz="6000" dirty="0"/>
              <a:t>School Accounts Every Parent Needs </a:t>
            </a:r>
          </a:p>
        </p:txBody>
      </p:sp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76BED45B-314C-4610-8A7D-0275F5156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943"/>
            <a:ext cx="12192000" cy="340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5287-8DB8-4A60-A6FD-294CE233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9523"/>
            <a:ext cx="10774680" cy="1236440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b="1" dirty="0"/>
              <a:t>This is an app for your phone.  Easiest way to enter attendance and get messages from school.  IF you don’t have the app you can call number:</a:t>
            </a:r>
            <a:br>
              <a:rPr lang="en-US" sz="3200" b="1" dirty="0"/>
            </a:br>
            <a:r>
              <a:rPr lang="en-US" sz="3200" b="1" dirty="0"/>
              <a:t>1-866-879-1041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C7E7F6-5CCE-40F5-B862-148E25D3F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683" b="4020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8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A826B85-D58A-48FB-ABB8-881A5F8CC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8F825-B126-4BB6-B3D8-5FBF4B29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5419725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App for your phone allows you to connect to all information from the school and district and to your PowerSchool, School Cash On-line, Microsoft 365, and School Messenger accounts.  Everything in one place including current school and district messaging.   Create your own username and password.</a:t>
            </a:r>
          </a:p>
        </p:txBody>
      </p: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20B579A7-44A3-4863-B4F6-E1E3D667A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B5EB0F-DD3C-4612-9074-7EEEC9176E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1946"/>
          <a:stretch/>
        </p:blipFill>
        <p:spPr>
          <a:xfrm>
            <a:off x="1281684" y="1309878"/>
            <a:ext cx="9628632" cy="36667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1399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12B4A7-3559-4D03-BE94-7DA52DBD6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F757-A02F-48F9-BC51-19105C0E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683" y="349664"/>
            <a:ext cx="7124671" cy="1638377"/>
          </a:xfrm>
        </p:spPr>
        <p:txBody>
          <a:bodyPr anchor="b">
            <a:normAutofit/>
          </a:bodyPr>
          <a:lstStyle/>
          <a:p>
            <a:r>
              <a:rPr lang="en-US" sz="4800" dirty="0"/>
              <a:t>Accounts You Need For School</a:t>
            </a:r>
            <a:endParaRPr lang="en-CA" sz="4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336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252538"/>
            <a:ext cx="3494670" cy="63529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EBE52E-BCF0-4AA7-8E6D-674060E09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103" y="443191"/>
            <a:ext cx="1250833" cy="1374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EB03E1-3362-41A2-998F-4732F0815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3" y="3718360"/>
            <a:ext cx="3005162" cy="1239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98BF6-DC50-4CE1-A83B-D3D9B1069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39" y="1840927"/>
            <a:ext cx="3005162" cy="5106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36D4EE-EC5D-4BD7-9944-53AE3469EF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737" y="2839603"/>
            <a:ext cx="3005162" cy="43778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D78AC-61BA-4AA4-ADB6-0F2BB3032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083" y="2337705"/>
            <a:ext cx="7944732" cy="3450998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/>
              <a:t>Power School:  view report cards on-line, register for school</a:t>
            </a:r>
          </a:p>
          <a:p>
            <a:r>
              <a:rPr lang="en-US" sz="2400" dirty="0"/>
              <a:t>Microsoft Office:  allows students and parents to use programs for on-line learning  </a:t>
            </a:r>
          </a:p>
          <a:p>
            <a:r>
              <a:rPr lang="en-US" sz="2400" dirty="0"/>
              <a:t>School Cash On-line:  allows parents to pay for school lunches, pay Early Learning Program Fees, Pay for additional expenses like field trips </a:t>
            </a:r>
          </a:p>
          <a:p>
            <a:r>
              <a:rPr lang="en-US" sz="2400" dirty="0"/>
              <a:t>School Messenger:  Enter absences for students, check on student attendance  </a:t>
            </a:r>
          </a:p>
          <a:p>
            <a:r>
              <a:rPr lang="en-US" sz="2200" dirty="0"/>
              <a:t>School Guide:  This App for your phone connects you to Westminster and school district information.  It gives you access to all 4 of the other apps on your phone too.</a:t>
            </a:r>
          </a:p>
          <a:p>
            <a:endParaRPr lang="en-US" sz="2000" dirty="0"/>
          </a:p>
          <a:p>
            <a:endParaRPr lang="en-CA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A8E5C2-3158-4BAE-8114-092E6A611D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980" y="5210526"/>
            <a:ext cx="31146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8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D55CA618-78A6-47F6-B865-E9315164F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3F21B-C087-4771-BA59-E63D0AB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74" y="3546857"/>
            <a:ext cx="10071536" cy="19440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br>
              <a:rPr lang="en-US" sz="1300" dirty="0"/>
            </a:br>
            <a:r>
              <a:rPr lang="en-US" sz="4900" b="1" dirty="0"/>
              <a:t>Power School</a:t>
            </a:r>
            <a:r>
              <a:rPr lang="en-US" sz="3100" b="1" dirty="0"/>
              <a:t>:  </a:t>
            </a:r>
            <a:r>
              <a:rPr lang="en-US" sz="3100" dirty="0"/>
              <a:t>gives you access to report Cards, registration            </a:t>
            </a:r>
            <a:br>
              <a:rPr lang="en-US" sz="3100" dirty="0"/>
            </a:br>
            <a:r>
              <a:rPr lang="en-US" sz="3100" dirty="0"/>
              <a:t>Go to </a:t>
            </a:r>
            <a:r>
              <a:rPr lang="en-US" sz="3100" dirty="0">
                <a:hlinkClick r:id="rId2"/>
              </a:rPr>
              <a:t>http://west.lethsd.ab.ca</a:t>
            </a:r>
            <a:br>
              <a:rPr lang="en-US" sz="3100" dirty="0"/>
            </a:br>
            <a:r>
              <a:rPr lang="en-US" sz="3100" dirty="0"/>
              <a:t>Go to Quick Links   ---- Create Account</a:t>
            </a:r>
            <a:br>
              <a:rPr lang="en-US" sz="3100" dirty="0"/>
            </a:br>
            <a:br>
              <a:rPr lang="en-US" sz="1300" dirty="0"/>
            </a:br>
            <a:endParaRPr lang="en-US" sz="13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3F24A39-9C55-48CF-8E71-E651D8E7B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96" y="671201"/>
            <a:ext cx="4493231" cy="2999232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19FB19-9CF6-45F9-AB00-63A4B8CEBD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3"/>
          <a:stretch/>
        </p:blipFill>
        <p:spPr>
          <a:xfrm>
            <a:off x="7261783" y="671201"/>
            <a:ext cx="2999223" cy="29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8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61135A-E5F7-457E-8A5E-533B5E0F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 dirty="0"/>
              <a:t>You can link more than one child and more than one school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56C3EE-E0E1-4E6E-8994-D6D26A162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462" b="-2"/>
          <a:stretch/>
        </p:blipFill>
        <p:spPr>
          <a:xfrm>
            <a:off x="561702" y="858525"/>
            <a:ext cx="7591839" cy="520062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2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FE2D22C-409B-48AF-B24F-7988A8F7F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766C2F-EF04-4749-B112-64F665E7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83" y="349664"/>
            <a:ext cx="5845571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Power School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7241CCB-E625-427A-AF1F-C4436D4053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2990"/>
          <a:stretch/>
        </p:blipFill>
        <p:spPr>
          <a:xfrm>
            <a:off x="535110" y="627954"/>
            <a:ext cx="4235516" cy="535337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30A03-95C5-4BB7-AB54-931FC2424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6262" y="2620641"/>
            <a:ext cx="5837750" cy="3023702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first time you log in you will need a username and password from the school </a:t>
            </a:r>
            <a:r>
              <a:rPr lang="en-US" sz="3200" dirty="0"/>
              <a:t>or schools that your child or children attend.  </a:t>
            </a:r>
          </a:p>
          <a:p>
            <a:r>
              <a:rPr lang="en-US" sz="3200" dirty="0"/>
              <a:t>Teachers at Westminster will e-mail this directly to you.  </a:t>
            </a:r>
          </a:p>
          <a:p>
            <a:endParaRPr lang="en-US" sz="3200" dirty="0"/>
          </a:p>
          <a:p>
            <a:r>
              <a:rPr lang="en-US" sz="3200" dirty="0"/>
              <a:t>If you have logged on before or forgot      log-in information call the school.                                 We can help you at 402-327-4169.</a:t>
            </a:r>
          </a:p>
          <a:p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063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9CDBA-E5A9-40BF-96B6-159F90A8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3572"/>
            <a:ext cx="3887234" cy="446116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Microsoft Office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1 free download/family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 Helps kids do schoolwork on-line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Gives your family access to programs like: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Teams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Word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Excel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 err="1">
                <a:solidFill>
                  <a:srgbClr val="FFFFFF"/>
                </a:solidFill>
              </a:rPr>
              <a:t>Powerpoint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endParaRPr lang="en-CA" sz="28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9EAF3-3C89-490B-A4BF-42C54FF40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 fontAlgn="base">
              <a:buNone/>
            </a:pPr>
            <a:r>
              <a:rPr lang="en-US" sz="4000" dirty="0"/>
              <a:t>Microsoft office Suite 365</a:t>
            </a:r>
            <a:br>
              <a:rPr lang="en-US" sz="2400" dirty="0"/>
            </a:br>
            <a:endParaRPr lang="en-US" sz="2400" dirty="0"/>
          </a:p>
          <a:p>
            <a:pPr fontAlgn="base"/>
            <a:r>
              <a:rPr lang="en-US" sz="2400" dirty="0"/>
              <a:t>1) Go to </a:t>
            </a:r>
            <a:r>
              <a:rPr lang="en-US" sz="2400" dirty="0">
                <a:hlinkClick r:id="rId2"/>
              </a:rPr>
              <a:t>http://west.lethsd.ab.ca</a:t>
            </a:r>
            <a:endParaRPr lang="en-US" sz="2400" dirty="0"/>
          </a:p>
          <a:p>
            <a:pPr fontAlgn="base"/>
            <a:r>
              <a:rPr lang="en-US" sz="2400" dirty="0"/>
              <a:t>2) Click on Quick Links</a:t>
            </a:r>
          </a:p>
          <a:p>
            <a:pPr fontAlgn="base"/>
            <a:r>
              <a:rPr lang="en-US" sz="2400" dirty="0"/>
              <a:t>3) Click on Office 365 Webmail</a:t>
            </a:r>
          </a:p>
          <a:p>
            <a:pPr fontAlgn="base"/>
            <a:r>
              <a:rPr lang="en-US" sz="2400" dirty="0"/>
              <a:t>4) Log in with student information</a:t>
            </a:r>
          </a:p>
          <a:p>
            <a:pPr marL="0" indent="0" fontAlgn="base">
              <a:buNone/>
            </a:pPr>
            <a:r>
              <a:rPr lang="en-US" sz="2400" i="1" dirty="0">
                <a:solidFill>
                  <a:schemeClr val="accent2"/>
                </a:solidFill>
              </a:rPr>
              <a:t> (</a:t>
            </a:r>
            <a:r>
              <a:rPr lang="en-US" sz="2400" i="1" dirty="0" err="1">
                <a:solidFill>
                  <a:schemeClr val="accent2"/>
                </a:solidFill>
              </a:rPr>
              <a:t>Username:John.doe</a:t>
            </a:r>
            <a:r>
              <a:rPr lang="en-US" sz="2400" i="1" dirty="0">
                <a:solidFill>
                  <a:schemeClr val="accent2"/>
                </a:solidFill>
              </a:rPr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gradyear</a:t>
            </a:r>
            <a:r>
              <a:rPr lang="en-US" sz="2400" i="1" dirty="0">
                <a:solidFill>
                  <a:schemeClr val="accent2"/>
                </a:solidFill>
              </a:rPr>
              <a:t>)@lethsd.ab.ca) (Password: your students Alberta School Number). </a:t>
            </a:r>
          </a:p>
          <a:p>
            <a:pPr marL="0" indent="0" fontAlgn="base"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You may have changed password already. Call the school if you need help at 403-327-4169</a:t>
            </a:r>
          </a:p>
          <a:p>
            <a:pPr fontAlgn="base"/>
            <a:r>
              <a:rPr lang="en-US" sz="2400" dirty="0"/>
              <a:t>5) Click the "Waffle" icon in the top left corner</a:t>
            </a:r>
          </a:p>
          <a:p>
            <a:pPr fontAlgn="base"/>
            <a:r>
              <a:rPr lang="en-US" sz="2400" dirty="0"/>
              <a:t>6) Click "Office 365" In the top right corner of that menu</a:t>
            </a:r>
          </a:p>
          <a:p>
            <a:pPr fontAlgn="base"/>
            <a:r>
              <a:rPr lang="en-US" sz="2400" dirty="0"/>
              <a:t>7) Click "Install Office 365" in the top right corner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6173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8F7A2-098D-42F5-8C93-299A6AEEAF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/>
              <a:t>Passwords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C7440-4679-4E90-AEE1-9E602D38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School has a record of your child’s Alberta School Number (ASN).  It is also on their report cards.</a:t>
            </a:r>
          </a:p>
          <a:p>
            <a:r>
              <a:rPr lang="en-US" dirty="0"/>
              <a:t>If you change the password from their ASN number – the school will not have that password saved.</a:t>
            </a:r>
          </a:p>
          <a:p>
            <a:r>
              <a:rPr lang="en-US" dirty="0"/>
              <a:t>The only way to “retrieve” the password is to reset it through the school back to the 9 digit ASN number.</a:t>
            </a:r>
          </a:p>
          <a:p>
            <a:r>
              <a:rPr lang="en-US" dirty="0"/>
              <a:t>Long story short – if you keep the password as the ASN number the school and parents will always be able to log into Microsoft 365.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761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35D61A1-8484-4749-8AD0-A3455E075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2C224B-C809-4F8C-BACD-7BDCCBA9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Go to </a:t>
            </a:r>
            <a:r>
              <a:rPr lang="en-US">
                <a:hlinkClick r:id="rId2"/>
              </a:rPr>
              <a:t>http://west.lethsd.ab.ca</a:t>
            </a:r>
            <a:br>
              <a:rPr lang="en-US"/>
            </a:br>
            <a:r>
              <a:rPr lang="en-US"/>
              <a:t>Go to Quick Links</a:t>
            </a:r>
          </a:p>
        </p:txBody>
      </p:sp>
      <p:sp>
        <p:nvSpPr>
          <p:cNvPr id="20" name="Rounded Rectangle 5">
            <a:extLst>
              <a:ext uri="{FF2B5EF4-FFF2-40B4-BE49-F238E27FC236}">
                <a16:creationId xmlns:a16="http://schemas.microsoft.com/office/drawing/2014/main" id="{1447903E-2B66-479D-959B-F2EBB2CC9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28801"/>
            <a:ext cx="105156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D04A96-CD8B-4A31-83FD-14FE1A36E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64177"/>
          <a:stretch/>
        </p:blipFill>
        <p:spPr>
          <a:xfrm>
            <a:off x="1158240" y="2149222"/>
            <a:ext cx="9875520" cy="372160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6284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64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964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3C8AE5-261D-4A83-AF04-E67BED8C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300" b="1">
                <a:solidFill>
                  <a:srgbClr val="964C38"/>
                </a:solidFill>
              </a:rPr>
              <a:t>You can register for this account with your credit card or banking information.</a:t>
            </a:r>
            <a:br>
              <a:rPr lang="en-US" sz="2300" b="1">
                <a:solidFill>
                  <a:srgbClr val="964C38"/>
                </a:solidFill>
              </a:rPr>
            </a:br>
            <a:r>
              <a:rPr lang="en-US" sz="2300" b="1">
                <a:solidFill>
                  <a:srgbClr val="964C38"/>
                </a:solidFill>
              </a:rPr>
              <a:t>You create your own username and password.</a:t>
            </a:r>
            <a:br>
              <a:rPr lang="en-US" sz="2300">
                <a:solidFill>
                  <a:srgbClr val="964C38"/>
                </a:solidFill>
              </a:rPr>
            </a:br>
            <a:endParaRPr lang="en-US" sz="2300" dirty="0">
              <a:solidFill>
                <a:srgbClr val="964C38"/>
              </a:solidFill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AA1436-32DD-4A9D-AE0A-D160C705A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798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5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3" ma:contentTypeDescription="Create a new document." ma:contentTypeScope="" ma:versionID="676613b613e2d90a7ddade61f258d5aa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442341f0850dee0f537c5506c0571f2e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c17d24db-1525-423a-a246-76d2fc38ff69" xsi:nil="true"/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LMS_Mappings xmlns="c17d24db-1525-423a-a246-76d2fc38ff69" xsi:nil="true"/>
    <IsNotebookLocked xmlns="c17d24db-1525-423a-a246-76d2fc38ff69" xsi:nil="true"/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istribution_Groups xmlns="c17d24db-1525-423a-a246-76d2fc38ff69" xsi:nil="true"/>
    <TeamsChannelId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4A022988-30EE-4B71-93D7-D2722E5A0F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34557F-187A-42D2-B8A5-B82FE0F9D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C05281-B1F5-4583-84F8-D0E42D41B6B9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c17d24db-1525-423a-a246-76d2fc38ff69"/>
    <ds:schemaRef ds:uri="http://schemas.microsoft.com/office/infopath/2007/PartnerControls"/>
    <ds:schemaRef ds:uri="2dfdbd87-feb3-4b3a-b11d-aaad4bfbe884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600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Accounts You Need For School</vt:lpstr>
      <vt:lpstr>                Power School:  gives you access to report Cards, registration             Go to http://west.lethsd.ab.ca Go to Quick Links   ---- Create Account  </vt:lpstr>
      <vt:lpstr>You can link more than one child and more than one school </vt:lpstr>
      <vt:lpstr>Power School</vt:lpstr>
      <vt:lpstr>Microsoft Office  1 free download/family   Helps kids do schoolwork on-line  Gives your family access to programs like: Teams Word Excel Powerpoint  </vt:lpstr>
      <vt:lpstr>Passwords</vt:lpstr>
      <vt:lpstr>Go to http://west.lethsd.ab.ca Go to Quick Links</vt:lpstr>
      <vt:lpstr>You can register for this account with your credit card or banking information. You create your own username and password. </vt:lpstr>
      <vt:lpstr>This is an app for your phone.  Easiest way to enter attendance and get messages from school.  IF you don’t have the app you can call number: 1-866-879-1041</vt:lpstr>
      <vt:lpstr>This App for your phone allows you to connect to all information from the school and district and to your PowerSchool, School Cash On-line, Microsoft 365, and School Messenger accounts.  Everything in one place including current school and district messaging.   Create your own username and password.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Wilde</dc:creator>
  <cp:lastModifiedBy>Angela Wilde</cp:lastModifiedBy>
  <cp:revision>2</cp:revision>
  <dcterms:created xsi:type="dcterms:W3CDTF">2020-05-28T18:07:41Z</dcterms:created>
  <dcterms:modified xsi:type="dcterms:W3CDTF">2020-09-14T19:41:23Z</dcterms:modified>
</cp:coreProperties>
</file>