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D96C3D-C3B9-4E50-812D-7C09065E51B0}" v="683" dt="2022-01-10T19:32:57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Wilde" userId="00587d48-36ea-4253-a0f8-c159578733cd" providerId="ADAL" clId="{C6D96C3D-C3B9-4E50-812D-7C09065E51B0}"/>
    <pc:docChg chg="custSel modSld">
      <pc:chgData name="Angela Wilde" userId="00587d48-36ea-4253-a0f8-c159578733cd" providerId="ADAL" clId="{C6D96C3D-C3B9-4E50-812D-7C09065E51B0}" dt="2022-01-10T19:32:57.067" v="828" actId="20577"/>
      <pc:docMkLst>
        <pc:docMk/>
      </pc:docMkLst>
      <pc:sldChg chg="addSp delSp modSp mod">
        <pc:chgData name="Angela Wilde" userId="00587d48-36ea-4253-a0f8-c159578733cd" providerId="ADAL" clId="{C6D96C3D-C3B9-4E50-812D-7C09065E51B0}" dt="2022-01-10T19:32:57.067" v="828" actId="20577"/>
        <pc:sldMkLst>
          <pc:docMk/>
          <pc:sldMk cId="1330768889" sldId="256"/>
        </pc:sldMkLst>
        <pc:spChg chg="mod">
          <ac:chgData name="Angela Wilde" userId="00587d48-36ea-4253-a0f8-c159578733cd" providerId="ADAL" clId="{C6D96C3D-C3B9-4E50-812D-7C09065E51B0}" dt="2022-01-10T19:29:51.098" v="728" actId="20577"/>
          <ac:spMkLst>
            <pc:docMk/>
            <pc:sldMk cId="1330768889" sldId="256"/>
            <ac:spMk id="22" creationId="{91B389D5-1A8A-49A7-9C5F-D7EE5C0ABF7F}"/>
          </ac:spMkLst>
        </pc:spChg>
        <pc:spChg chg="del mod">
          <ac:chgData name="Angela Wilde" userId="00587d48-36ea-4253-a0f8-c159578733cd" providerId="ADAL" clId="{C6D96C3D-C3B9-4E50-812D-7C09065E51B0}" dt="2022-01-10T19:23:33.519" v="68" actId="26606"/>
          <ac:spMkLst>
            <pc:docMk/>
            <pc:sldMk cId="1330768889" sldId="256"/>
            <ac:spMk id="23" creationId="{01285A32-6A64-4864-9B8A-0FCAB33348E8}"/>
          </ac:spMkLst>
        </pc:spChg>
        <pc:spChg chg="mod">
          <ac:chgData name="Angela Wilde" userId="00587d48-36ea-4253-a0f8-c159578733cd" providerId="ADAL" clId="{C6D96C3D-C3B9-4E50-812D-7C09065E51B0}" dt="2022-01-10T19:28:47.149" v="653" actId="1076"/>
          <ac:spMkLst>
            <pc:docMk/>
            <pc:sldMk cId="1330768889" sldId="256"/>
            <ac:spMk id="24" creationId="{CB830FA8-8D0F-4AB5-9EAF-851A1D0A181C}"/>
          </ac:spMkLst>
        </pc:spChg>
        <pc:graphicFrameChg chg="add mod">
          <ac:chgData name="Angela Wilde" userId="00587d48-36ea-4253-a0f8-c159578733cd" providerId="ADAL" clId="{C6D96C3D-C3B9-4E50-812D-7C09065E51B0}" dt="2022-01-10T19:32:57.067" v="828" actId="20577"/>
          <ac:graphicFrameMkLst>
            <pc:docMk/>
            <pc:sldMk cId="1330768889" sldId="256"/>
            <ac:graphicFrameMk id="54" creationId="{707745BC-4826-4AD5-87C3-DCFAAC730573}"/>
          </ac:graphicFrameMkLst>
        </pc:graphicFrameChg>
        <pc:picChg chg="mod">
          <ac:chgData name="Angela Wilde" userId="00587d48-36ea-4253-a0f8-c159578733cd" providerId="ADAL" clId="{C6D96C3D-C3B9-4E50-812D-7C09065E51B0}" dt="2022-01-10T19:21:57.621" v="46" actId="1076"/>
          <ac:picMkLst>
            <pc:docMk/>
            <pc:sldMk cId="1330768889" sldId="256"/>
            <ac:picMk id="16" creationId="{A08E4578-E6A2-4A8A-AF0F-E51ACCD07A6C}"/>
          </ac:picMkLst>
        </pc:picChg>
        <pc:picChg chg="del">
          <ac:chgData name="Angela Wilde" userId="00587d48-36ea-4253-a0f8-c159578733cd" providerId="ADAL" clId="{C6D96C3D-C3B9-4E50-812D-7C09065E51B0}" dt="2022-01-10T19:22:53.106" v="63" actId="478"/>
          <ac:picMkLst>
            <pc:docMk/>
            <pc:sldMk cId="1330768889" sldId="256"/>
            <ac:picMk id="19" creationId="{0117F32C-27D9-4ACC-9B4D-3C69242BAEBA}"/>
          </ac:picMkLst>
        </pc:picChg>
        <pc:picChg chg="del">
          <ac:chgData name="Angela Wilde" userId="00587d48-36ea-4253-a0f8-c159578733cd" providerId="ADAL" clId="{C6D96C3D-C3B9-4E50-812D-7C09065E51B0}" dt="2022-01-10T19:23:51.650" v="69" actId="478"/>
          <ac:picMkLst>
            <pc:docMk/>
            <pc:sldMk cId="1330768889" sldId="256"/>
            <ac:picMk id="21" creationId="{2C9BC3EF-4996-460A-B9CC-3F61CD77ED68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914DB-1826-4C65-8392-AFEF975A6DE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9AF031-AF02-433E-B93F-BCD4930518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Stay</a:t>
          </a:r>
          <a:r>
            <a:rPr lang="en-US" baseline="0" dirty="0"/>
            <a:t> home if sick and get better.  No homework if you are sick.</a:t>
          </a:r>
          <a:endParaRPr lang="en-US" dirty="0"/>
        </a:p>
      </dgm:t>
    </dgm:pt>
    <dgm:pt modelId="{8D2D3E70-BE96-4ED8-9AE5-F6C8211D080E}" type="parTrans" cxnId="{488AEB20-53BF-407D-9257-D7FE996B1675}">
      <dgm:prSet/>
      <dgm:spPr/>
      <dgm:t>
        <a:bodyPr/>
        <a:lstStyle/>
        <a:p>
          <a:endParaRPr lang="en-US"/>
        </a:p>
      </dgm:t>
    </dgm:pt>
    <dgm:pt modelId="{C94A5A06-DABF-4DCC-A5E3-97E3DEFB3A3E}" type="sibTrans" cxnId="{488AEB20-53BF-407D-9257-D7FE996B1675}">
      <dgm:prSet/>
      <dgm:spPr/>
      <dgm:t>
        <a:bodyPr/>
        <a:lstStyle/>
        <a:p>
          <a:endParaRPr lang="en-US"/>
        </a:p>
      </dgm:t>
    </dgm:pt>
    <dgm:pt modelId="{563B2F38-358A-4013-B62E-EE28509CE3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Don’t worry if you miss specific classwork.  You can join with your class at any time.</a:t>
          </a:r>
        </a:p>
      </dgm:t>
    </dgm:pt>
    <dgm:pt modelId="{C73F2A30-E4C1-4D53-8E46-F49066E11CA8}" type="parTrans" cxnId="{B1CB69DE-5EA9-4129-97E3-8CCF4DE1A57F}">
      <dgm:prSet/>
      <dgm:spPr/>
      <dgm:t>
        <a:bodyPr/>
        <a:lstStyle/>
        <a:p>
          <a:endParaRPr lang="en-US"/>
        </a:p>
      </dgm:t>
    </dgm:pt>
    <dgm:pt modelId="{8934E2FA-FC0C-4F5C-9071-5C345D089C60}" type="sibTrans" cxnId="{B1CB69DE-5EA9-4129-97E3-8CCF4DE1A57F}">
      <dgm:prSet/>
      <dgm:spPr/>
      <dgm:t>
        <a:bodyPr/>
        <a:lstStyle/>
        <a:p>
          <a:endParaRPr lang="en-US"/>
        </a:p>
      </dgm:t>
    </dgm:pt>
    <dgm:pt modelId="{CA464AD6-707A-465D-B2FA-2F0218E6DE1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Students can sill engage in learning by clicking  	“here”</a:t>
          </a:r>
        </a:p>
      </dgm:t>
    </dgm:pt>
    <dgm:pt modelId="{47137D79-FC00-4660-8795-B24E6DA67826}" type="parTrans" cxnId="{153D6619-B80A-4CB1-A699-633715E6C270}">
      <dgm:prSet/>
      <dgm:spPr/>
      <dgm:t>
        <a:bodyPr/>
        <a:lstStyle/>
        <a:p>
          <a:endParaRPr lang="en-US"/>
        </a:p>
      </dgm:t>
    </dgm:pt>
    <dgm:pt modelId="{192A010F-14AB-4CF1-BCC8-EDDA389F9DDF}" type="sibTrans" cxnId="{153D6619-B80A-4CB1-A699-633715E6C270}">
      <dgm:prSet/>
      <dgm:spPr/>
      <dgm:t>
        <a:bodyPr/>
        <a:lstStyle/>
        <a:p>
          <a:endParaRPr lang="en-US"/>
        </a:p>
      </dgm:t>
    </dgm:pt>
    <dgm:pt modelId="{8A2669C4-A1BD-416B-94BC-E9A573E2E4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Read, write and do some math everyday. Raz Kid log </a:t>
          </a:r>
          <a:r>
            <a:rPr lang="en-US"/>
            <a:t>ins available from </a:t>
          </a:r>
          <a:r>
            <a:rPr lang="en-US" dirty="0"/>
            <a:t>teachers.</a:t>
          </a:r>
        </a:p>
      </dgm:t>
    </dgm:pt>
    <dgm:pt modelId="{BE06876F-B582-4B6A-BE62-49F6B71CD48E}" type="parTrans" cxnId="{2E870C2F-52A0-4A88-88D2-AD62508F107E}">
      <dgm:prSet/>
      <dgm:spPr/>
      <dgm:t>
        <a:bodyPr/>
        <a:lstStyle/>
        <a:p>
          <a:endParaRPr lang="en-US"/>
        </a:p>
      </dgm:t>
    </dgm:pt>
    <dgm:pt modelId="{862ED61F-EEC6-47DB-B2EA-51D4DABB1BCC}" type="sibTrans" cxnId="{2E870C2F-52A0-4A88-88D2-AD62508F107E}">
      <dgm:prSet/>
      <dgm:spPr/>
      <dgm:t>
        <a:bodyPr/>
        <a:lstStyle/>
        <a:p>
          <a:endParaRPr lang="en-US"/>
        </a:p>
      </dgm:t>
    </dgm:pt>
    <dgm:pt modelId="{42084F8F-CDA1-4D72-861D-7694D87BE9D8}" type="pres">
      <dgm:prSet presAssocID="{29D914DB-1826-4C65-8392-AFEF975A6DEF}" presName="root" presStyleCnt="0">
        <dgm:presLayoutVars>
          <dgm:dir/>
          <dgm:resizeHandles val="exact"/>
        </dgm:presLayoutVars>
      </dgm:prSet>
      <dgm:spPr/>
    </dgm:pt>
    <dgm:pt modelId="{789E2900-0305-4312-88D4-9E9067D149BB}" type="pres">
      <dgm:prSet presAssocID="{FA9AF031-AF02-433E-B93F-BCD493051876}" presName="compNode" presStyleCnt="0"/>
      <dgm:spPr/>
    </dgm:pt>
    <dgm:pt modelId="{F0F19335-BB9B-4479-B699-581DD7F73324}" type="pres">
      <dgm:prSet presAssocID="{FA9AF031-AF02-433E-B93F-BCD493051876}" presName="bgRect" presStyleLbl="bgShp" presStyleIdx="0" presStyleCnt="4"/>
      <dgm:spPr/>
    </dgm:pt>
    <dgm:pt modelId="{02F9CAA6-114A-40A4-83AF-E6EA77629A4A}" type="pres">
      <dgm:prSet presAssocID="{FA9AF031-AF02-433E-B93F-BCD49305187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CDCC7A9-CF79-4415-93C6-F1BB61D3411B}" type="pres">
      <dgm:prSet presAssocID="{FA9AF031-AF02-433E-B93F-BCD493051876}" presName="spaceRect" presStyleCnt="0"/>
      <dgm:spPr/>
    </dgm:pt>
    <dgm:pt modelId="{A2C221C6-C4EA-4AC8-826D-262F15CA3EB8}" type="pres">
      <dgm:prSet presAssocID="{FA9AF031-AF02-433E-B93F-BCD493051876}" presName="parTx" presStyleLbl="revTx" presStyleIdx="0" presStyleCnt="4" custScaleX="100000">
        <dgm:presLayoutVars>
          <dgm:chMax val="0"/>
          <dgm:chPref val="0"/>
        </dgm:presLayoutVars>
      </dgm:prSet>
      <dgm:spPr/>
    </dgm:pt>
    <dgm:pt modelId="{5457F1AA-01F3-4AEF-AD25-0DF320657F8B}" type="pres">
      <dgm:prSet presAssocID="{C94A5A06-DABF-4DCC-A5E3-97E3DEFB3A3E}" presName="sibTrans" presStyleCnt="0"/>
      <dgm:spPr/>
    </dgm:pt>
    <dgm:pt modelId="{3EBDC8A7-AD3D-4BDC-97BA-9B2995179DE6}" type="pres">
      <dgm:prSet presAssocID="{563B2F38-358A-4013-B62E-EE28509CE304}" presName="compNode" presStyleCnt="0"/>
      <dgm:spPr/>
    </dgm:pt>
    <dgm:pt modelId="{468AB546-41D5-4395-9031-B5238ABDB09D}" type="pres">
      <dgm:prSet presAssocID="{563B2F38-358A-4013-B62E-EE28509CE304}" presName="bgRect" presStyleLbl="bgShp" presStyleIdx="1" presStyleCnt="4" custLinFactNeighborX="1233" custLinFactNeighborY="-1664"/>
      <dgm:spPr/>
    </dgm:pt>
    <dgm:pt modelId="{44011200-4B58-42B9-80FF-6CF7262F9472}" type="pres">
      <dgm:prSet presAssocID="{563B2F38-358A-4013-B62E-EE28509CE30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073FBC3-596A-41D1-8836-7BB7EB99B537}" type="pres">
      <dgm:prSet presAssocID="{563B2F38-358A-4013-B62E-EE28509CE304}" presName="spaceRect" presStyleCnt="0"/>
      <dgm:spPr/>
    </dgm:pt>
    <dgm:pt modelId="{658EE87C-0634-45FA-8EE8-0D7C8EDDAAF6}" type="pres">
      <dgm:prSet presAssocID="{563B2F38-358A-4013-B62E-EE28509CE304}" presName="parTx" presStyleLbl="revTx" presStyleIdx="1" presStyleCnt="4" custScaleX="109339" custScaleY="110727">
        <dgm:presLayoutVars>
          <dgm:chMax val="0"/>
          <dgm:chPref val="0"/>
        </dgm:presLayoutVars>
      </dgm:prSet>
      <dgm:spPr/>
    </dgm:pt>
    <dgm:pt modelId="{25861E39-5EB0-4E02-A226-D3971879A4EC}" type="pres">
      <dgm:prSet presAssocID="{8934E2FA-FC0C-4F5C-9071-5C345D089C60}" presName="sibTrans" presStyleCnt="0"/>
      <dgm:spPr/>
    </dgm:pt>
    <dgm:pt modelId="{957D5458-7A2D-407A-B792-A925FEB84504}" type="pres">
      <dgm:prSet presAssocID="{CA464AD6-707A-465D-B2FA-2F0218E6DE1E}" presName="compNode" presStyleCnt="0"/>
      <dgm:spPr/>
    </dgm:pt>
    <dgm:pt modelId="{FBCF720F-1938-484B-858C-7DF3DA32D292}" type="pres">
      <dgm:prSet presAssocID="{CA464AD6-707A-465D-B2FA-2F0218E6DE1E}" presName="bgRect" presStyleLbl="bgShp" presStyleIdx="2" presStyleCnt="4"/>
      <dgm:spPr/>
    </dgm:pt>
    <dgm:pt modelId="{508A620E-827F-4E09-9305-0977E79C4C82}" type="pres">
      <dgm:prSet presAssocID="{CA464AD6-707A-465D-B2FA-2F0218E6DE1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341C0AFD-E83A-438C-AAE5-818CDE557615}" type="pres">
      <dgm:prSet presAssocID="{CA464AD6-707A-465D-B2FA-2F0218E6DE1E}" presName="spaceRect" presStyleCnt="0"/>
      <dgm:spPr/>
    </dgm:pt>
    <dgm:pt modelId="{12E087F8-E0D7-4BBB-BD66-419654D47A8F}" type="pres">
      <dgm:prSet presAssocID="{CA464AD6-707A-465D-B2FA-2F0218E6DE1E}" presName="parTx" presStyleLbl="revTx" presStyleIdx="2" presStyleCnt="4">
        <dgm:presLayoutVars>
          <dgm:chMax val="0"/>
          <dgm:chPref val="0"/>
        </dgm:presLayoutVars>
      </dgm:prSet>
      <dgm:spPr/>
    </dgm:pt>
    <dgm:pt modelId="{537DF566-539B-405F-8D93-00CDA57689E7}" type="pres">
      <dgm:prSet presAssocID="{192A010F-14AB-4CF1-BCC8-EDDA389F9DDF}" presName="sibTrans" presStyleCnt="0"/>
      <dgm:spPr/>
    </dgm:pt>
    <dgm:pt modelId="{A3244302-8246-4A12-A95B-5B7E9C761EC6}" type="pres">
      <dgm:prSet presAssocID="{8A2669C4-A1BD-416B-94BC-E9A573E2E492}" presName="compNode" presStyleCnt="0"/>
      <dgm:spPr/>
    </dgm:pt>
    <dgm:pt modelId="{73670EEF-38A7-432B-B209-6CCB9E0C797C}" type="pres">
      <dgm:prSet presAssocID="{8A2669C4-A1BD-416B-94BC-E9A573E2E492}" presName="bgRect" presStyleLbl="bgShp" presStyleIdx="3" presStyleCnt="4"/>
      <dgm:spPr/>
    </dgm:pt>
    <dgm:pt modelId="{BA3BBAFC-1CAC-4F28-9550-59F052B29FCF}" type="pres">
      <dgm:prSet presAssocID="{8A2669C4-A1BD-416B-94BC-E9A573E2E49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5C6F491-9E40-410F-A2AF-41F7420060E8}" type="pres">
      <dgm:prSet presAssocID="{8A2669C4-A1BD-416B-94BC-E9A573E2E492}" presName="spaceRect" presStyleCnt="0"/>
      <dgm:spPr/>
    </dgm:pt>
    <dgm:pt modelId="{DA2CC169-C9D6-4AB7-AC71-EF53C26E99A1}" type="pres">
      <dgm:prSet presAssocID="{8A2669C4-A1BD-416B-94BC-E9A573E2E49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53D6619-B80A-4CB1-A699-633715E6C270}" srcId="{29D914DB-1826-4C65-8392-AFEF975A6DEF}" destId="{CA464AD6-707A-465D-B2FA-2F0218E6DE1E}" srcOrd="2" destOrd="0" parTransId="{47137D79-FC00-4660-8795-B24E6DA67826}" sibTransId="{192A010F-14AB-4CF1-BCC8-EDDA389F9DDF}"/>
    <dgm:cxn modelId="{488AEB20-53BF-407D-9257-D7FE996B1675}" srcId="{29D914DB-1826-4C65-8392-AFEF975A6DEF}" destId="{FA9AF031-AF02-433E-B93F-BCD493051876}" srcOrd="0" destOrd="0" parTransId="{8D2D3E70-BE96-4ED8-9AE5-F6C8211D080E}" sibTransId="{C94A5A06-DABF-4DCC-A5E3-97E3DEFB3A3E}"/>
    <dgm:cxn modelId="{2E870C2F-52A0-4A88-88D2-AD62508F107E}" srcId="{29D914DB-1826-4C65-8392-AFEF975A6DEF}" destId="{8A2669C4-A1BD-416B-94BC-E9A573E2E492}" srcOrd="3" destOrd="0" parTransId="{BE06876F-B582-4B6A-BE62-49F6B71CD48E}" sibTransId="{862ED61F-EEC6-47DB-B2EA-51D4DABB1BCC}"/>
    <dgm:cxn modelId="{8A803C55-CFE4-4FBD-8BF0-4A33358C490D}" type="presOf" srcId="{CA464AD6-707A-465D-B2FA-2F0218E6DE1E}" destId="{12E087F8-E0D7-4BBB-BD66-419654D47A8F}" srcOrd="0" destOrd="0" presId="urn:microsoft.com/office/officeart/2018/2/layout/IconVerticalSolidList"/>
    <dgm:cxn modelId="{449EB88F-11F2-4BCF-B8FC-429F8EB5A805}" type="presOf" srcId="{563B2F38-358A-4013-B62E-EE28509CE304}" destId="{658EE87C-0634-45FA-8EE8-0D7C8EDDAAF6}" srcOrd="0" destOrd="0" presId="urn:microsoft.com/office/officeart/2018/2/layout/IconVerticalSolidList"/>
    <dgm:cxn modelId="{DB35D691-83BA-4697-A322-0EC7F866AB14}" type="presOf" srcId="{FA9AF031-AF02-433E-B93F-BCD493051876}" destId="{A2C221C6-C4EA-4AC8-826D-262F15CA3EB8}" srcOrd="0" destOrd="0" presId="urn:microsoft.com/office/officeart/2018/2/layout/IconVerticalSolidList"/>
    <dgm:cxn modelId="{D6EB26BF-771B-4207-835B-003D069039D0}" type="presOf" srcId="{8A2669C4-A1BD-416B-94BC-E9A573E2E492}" destId="{DA2CC169-C9D6-4AB7-AC71-EF53C26E99A1}" srcOrd="0" destOrd="0" presId="urn:microsoft.com/office/officeart/2018/2/layout/IconVerticalSolidList"/>
    <dgm:cxn modelId="{B1CB69DE-5EA9-4129-97E3-8CCF4DE1A57F}" srcId="{29D914DB-1826-4C65-8392-AFEF975A6DEF}" destId="{563B2F38-358A-4013-B62E-EE28509CE304}" srcOrd="1" destOrd="0" parTransId="{C73F2A30-E4C1-4D53-8E46-F49066E11CA8}" sibTransId="{8934E2FA-FC0C-4F5C-9071-5C345D089C60}"/>
    <dgm:cxn modelId="{077ECFFB-2D7F-4170-B878-9954D8EC13DF}" type="presOf" srcId="{29D914DB-1826-4C65-8392-AFEF975A6DEF}" destId="{42084F8F-CDA1-4D72-861D-7694D87BE9D8}" srcOrd="0" destOrd="0" presId="urn:microsoft.com/office/officeart/2018/2/layout/IconVerticalSolidList"/>
    <dgm:cxn modelId="{39873F63-0A03-417D-88CE-0FD56521488B}" type="presParOf" srcId="{42084F8F-CDA1-4D72-861D-7694D87BE9D8}" destId="{789E2900-0305-4312-88D4-9E9067D149BB}" srcOrd="0" destOrd="0" presId="urn:microsoft.com/office/officeart/2018/2/layout/IconVerticalSolidList"/>
    <dgm:cxn modelId="{D9D1BA1C-9611-499C-987A-CCAF351E90A4}" type="presParOf" srcId="{789E2900-0305-4312-88D4-9E9067D149BB}" destId="{F0F19335-BB9B-4479-B699-581DD7F73324}" srcOrd="0" destOrd="0" presId="urn:microsoft.com/office/officeart/2018/2/layout/IconVerticalSolidList"/>
    <dgm:cxn modelId="{01C67318-1E08-47FC-92B2-8B211B436F15}" type="presParOf" srcId="{789E2900-0305-4312-88D4-9E9067D149BB}" destId="{02F9CAA6-114A-40A4-83AF-E6EA77629A4A}" srcOrd="1" destOrd="0" presId="urn:microsoft.com/office/officeart/2018/2/layout/IconVerticalSolidList"/>
    <dgm:cxn modelId="{E0837058-EA4A-437B-AF31-B4F91D3205CC}" type="presParOf" srcId="{789E2900-0305-4312-88D4-9E9067D149BB}" destId="{1CDCC7A9-CF79-4415-93C6-F1BB61D3411B}" srcOrd="2" destOrd="0" presId="urn:microsoft.com/office/officeart/2018/2/layout/IconVerticalSolidList"/>
    <dgm:cxn modelId="{EA0BCF71-DD7D-42D2-94F3-402F716F78AD}" type="presParOf" srcId="{789E2900-0305-4312-88D4-9E9067D149BB}" destId="{A2C221C6-C4EA-4AC8-826D-262F15CA3EB8}" srcOrd="3" destOrd="0" presId="urn:microsoft.com/office/officeart/2018/2/layout/IconVerticalSolidList"/>
    <dgm:cxn modelId="{8A9A6FDE-6BE1-481E-A7C6-5922589A1BAA}" type="presParOf" srcId="{42084F8F-CDA1-4D72-861D-7694D87BE9D8}" destId="{5457F1AA-01F3-4AEF-AD25-0DF320657F8B}" srcOrd="1" destOrd="0" presId="urn:microsoft.com/office/officeart/2018/2/layout/IconVerticalSolidList"/>
    <dgm:cxn modelId="{9F88A6A8-6FC7-4668-AE37-72FC02EE6E02}" type="presParOf" srcId="{42084F8F-CDA1-4D72-861D-7694D87BE9D8}" destId="{3EBDC8A7-AD3D-4BDC-97BA-9B2995179DE6}" srcOrd="2" destOrd="0" presId="urn:microsoft.com/office/officeart/2018/2/layout/IconVerticalSolidList"/>
    <dgm:cxn modelId="{A8F618AA-5CA1-44D9-A445-D1719A3771BA}" type="presParOf" srcId="{3EBDC8A7-AD3D-4BDC-97BA-9B2995179DE6}" destId="{468AB546-41D5-4395-9031-B5238ABDB09D}" srcOrd="0" destOrd="0" presId="urn:microsoft.com/office/officeart/2018/2/layout/IconVerticalSolidList"/>
    <dgm:cxn modelId="{093F6619-4711-4E6F-86BD-362A74E026AF}" type="presParOf" srcId="{3EBDC8A7-AD3D-4BDC-97BA-9B2995179DE6}" destId="{44011200-4B58-42B9-80FF-6CF7262F9472}" srcOrd="1" destOrd="0" presId="urn:microsoft.com/office/officeart/2018/2/layout/IconVerticalSolidList"/>
    <dgm:cxn modelId="{3E239687-45BC-4711-B428-EFC67D28638F}" type="presParOf" srcId="{3EBDC8A7-AD3D-4BDC-97BA-9B2995179DE6}" destId="{D073FBC3-596A-41D1-8836-7BB7EB99B537}" srcOrd="2" destOrd="0" presId="urn:microsoft.com/office/officeart/2018/2/layout/IconVerticalSolidList"/>
    <dgm:cxn modelId="{32006D7D-D93A-4497-AEF3-C540A2816262}" type="presParOf" srcId="{3EBDC8A7-AD3D-4BDC-97BA-9B2995179DE6}" destId="{658EE87C-0634-45FA-8EE8-0D7C8EDDAAF6}" srcOrd="3" destOrd="0" presId="urn:microsoft.com/office/officeart/2018/2/layout/IconVerticalSolidList"/>
    <dgm:cxn modelId="{6786BF93-AEB4-4597-B8C1-8B78CF8EB442}" type="presParOf" srcId="{42084F8F-CDA1-4D72-861D-7694D87BE9D8}" destId="{25861E39-5EB0-4E02-A226-D3971879A4EC}" srcOrd="3" destOrd="0" presId="urn:microsoft.com/office/officeart/2018/2/layout/IconVerticalSolidList"/>
    <dgm:cxn modelId="{44E2A897-208C-4C61-82E1-E4D7384C8101}" type="presParOf" srcId="{42084F8F-CDA1-4D72-861D-7694D87BE9D8}" destId="{957D5458-7A2D-407A-B792-A925FEB84504}" srcOrd="4" destOrd="0" presId="urn:microsoft.com/office/officeart/2018/2/layout/IconVerticalSolidList"/>
    <dgm:cxn modelId="{D19C65D2-BC54-457A-9B60-B1EF94012907}" type="presParOf" srcId="{957D5458-7A2D-407A-B792-A925FEB84504}" destId="{FBCF720F-1938-484B-858C-7DF3DA32D292}" srcOrd="0" destOrd="0" presId="urn:microsoft.com/office/officeart/2018/2/layout/IconVerticalSolidList"/>
    <dgm:cxn modelId="{BB0FCAC4-FA70-4EC9-A1FA-E44D416661A4}" type="presParOf" srcId="{957D5458-7A2D-407A-B792-A925FEB84504}" destId="{508A620E-827F-4E09-9305-0977E79C4C82}" srcOrd="1" destOrd="0" presId="urn:microsoft.com/office/officeart/2018/2/layout/IconVerticalSolidList"/>
    <dgm:cxn modelId="{320FE34C-8D38-4603-AD7F-622BED015026}" type="presParOf" srcId="{957D5458-7A2D-407A-B792-A925FEB84504}" destId="{341C0AFD-E83A-438C-AAE5-818CDE557615}" srcOrd="2" destOrd="0" presId="urn:microsoft.com/office/officeart/2018/2/layout/IconVerticalSolidList"/>
    <dgm:cxn modelId="{C2E7305E-F00A-46E4-8D57-F3F031172FA3}" type="presParOf" srcId="{957D5458-7A2D-407A-B792-A925FEB84504}" destId="{12E087F8-E0D7-4BBB-BD66-419654D47A8F}" srcOrd="3" destOrd="0" presId="urn:microsoft.com/office/officeart/2018/2/layout/IconVerticalSolidList"/>
    <dgm:cxn modelId="{A47BE7EA-288A-418A-B9BE-0EE00A8299CC}" type="presParOf" srcId="{42084F8F-CDA1-4D72-861D-7694D87BE9D8}" destId="{537DF566-539B-405F-8D93-00CDA57689E7}" srcOrd="5" destOrd="0" presId="urn:microsoft.com/office/officeart/2018/2/layout/IconVerticalSolidList"/>
    <dgm:cxn modelId="{36277E55-B1DB-47C6-A785-5C19C8788FD4}" type="presParOf" srcId="{42084F8F-CDA1-4D72-861D-7694D87BE9D8}" destId="{A3244302-8246-4A12-A95B-5B7E9C761EC6}" srcOrd="6" destOrd="0" presId="urn:microsoft.com/office/officeart/2018/2/layout/IconVerticalSolidList"/>
    <dgm:cxn modelId="{D70F16DF-D31A-4D39-805A-45E3D8423576}" type="presParOf" srcId="{A3244302-8246-4A12-A95B-5B7E9C761EC6}" destId="{73670EEF-38A7-432B-B209-6CCB9E0C797C}" srcOrd="0" destOrd="0" presId="urn:microsoft.com/office/officeart/2018/2/layout/IconVerticalSolidList"/>
    <dgm:cxn modelId="{7790FDDA-84BA-49A6-9E0E-7E64E0299669}" type="presParOf" srcId="{A3244302-8246-4A12-A95B-5B7E9C761EC6}" destId="{BA3BBAFC-1CAC-4F28-9550-59F052B29FCF}" srcOrd="1" destOrd="0" presId="urn:microsoft.com/office/officeart/2018/2/layout/IconVerticalSolidList"/>
    <dgm:cxn modelId="{9057F7CA-8FBD-4020-9901-D81EB72D0707}" type="presParOf" srcId="{A3244302-8246-4A12-A95B-5B7E9C761EC6}" destId="{75C6F491-9E40-410F-A2AF-41F7420060E8}" srcOrd="2" destOrd="0" presId="urn:microsoft.com/office/officeart/2018/2/layout/IconVerticalSolidList"/>
    <dgm:cxn modelId="{62FBA234-A2DE-4143-9774-818465EB144C}" type="presParOf" srcId="{A3244302-8246-4A12-A95B-5B7E9C761EC6}" destId="{DA2CC169-C9D6-4AB7-AC71-EF53C26E99A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19335-BB9B-4479-B699-581DD7F73324}">
      <dsp:nvSpPr>
        <dsp:cNvPr id="0" name=""/>
        <dsp:cNvSpPr/>
      </dsp:nvSpPr>
      <dsp:spPr>
        <a:xfrm>
          <a:off x="-73679" y="12546"/>
          <a:ext cx="4723287" cy="1300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9CAA6-114A-40A4-83AF-E6EA77629A4A}">
      <dsp:nvSpPr>
        <dsp:cNvPr id="0" name=""/>
        <dsp:cNvSpPr/>
      </dsp:nvSpPr>
      <dsp:spPr>
        <a:xfrm>
          <a:off x="319610" y="305077"/>
          <a:ext cx="715073" cy="7150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221C6-C4EA-4AC8-826D-262F15CA3EB8}">
      <dsp:nvSpPr>
        <dsp:cNvPr id="0" name=""/>
        <dsp:cNvSpPr/>
      </dsp:nvSpPr>
      <dsp:spPr>
        <a:xfrm>
          <a:off x="1427975" y="12546"/>
          <a:ext cx="3218694" cy="1300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598" tIns="137598" rIns="137598" bIns="13759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Stay</a:t>
          </a:r>
          <a:r>
            <a:rPr lang="en-US" sz="1800" kern="1200" baseline="0" dirty="0"/>
            <a:t> home if sick and get better.  No homework if you are sick.</a:t>
          </a:r>
          <a:endParaRPr lang="en-US" sz="1800" kern="1200" dirty="0"/>
        </a:p>
      </dsp:txBody>
      <dsp:txXfrm>
        <a:off x="1427975" y="12546"/>
        <a:ext cx="3218694" cy="1300134"/>
      </dsp:txXfrm>
    </dsp:sp>
    <dsp:sp modelId="{468AB546-41D5-4395-9031-B5238ABDB09D}">
      <dsp:nvSpPr>
        <dsp:cNvPr id="0" name=""/>
        <dsp:cNvSpPr/>
      </dsp:nvSpPr>
      <dsp:spPr>
        <a:xfrm>
          <a:off x="-15441" y="1685813"/>
          <a:ext cx="4723287" cy="1300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11200-4B58-42B9-80FF-6CF7262F9472}">
      <dsp:nvSpPr>
        <dsp:cNvPr id="0" name=""/>
        <dsp:cNvSpPr/>
      </dsp:nvSpPr>
      <dsp:spPr>
        <a:xfrm>
          <a:off x="319610" y="1999977"/>
          <a:ext cx="715073" cy="7150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EE87C-0634-45FA-8EE8-0D7C8EDDAAF6}">
      <dsp:nvSpPr>
        <dsp:cNvPr id="0" name=""/>
        <dsp:cNvSpPr/>
      </dsp:nvSpPr>
      <dsp:spPr>
        <a:xfrm>
          <a:off x="1277678" y="1637714"/>
          <a:ext cx="3519288" cy="1439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598" tIns="137598" rIns="137598" bIns="13759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Don’t worry if you miss specific classwork.  You can join with your class at any time.</a:t>
          </a:r>
        </a:p>
      </dsp:txBody>
      <dsp:txXfrm>
        <a:off x="1277678" y="1637714"/>
        <a:ext cx="3519288" cy="1439599"/>
      </dsp:txXfrm>
    </dsp:sp>
    <dsp:sp modelId="{FBCF720F-1938-484B-858C-7DF3DA32D292}">
      <dsp:nvSpPr>
        <dsp:cNvPr id="0" name=""/>
        <dsp:cNvSpPr/>
      </dsp:nvSpPr>
      <dsp:spPr>
        <a:xfrm>
          <a:off x="-73679" y="3402347"/>
          <a:ext cx="4723287" cy="1300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8A620E-827F-4E09-9305-0977E79C4C82}">
      <dsp:nvSpPr>
        <dsp:cNvPr id="0" name=""/>
        <dsp:cNvSpPr/>
      </dsp:nvSpPr>
      <dsp:spPr>
        <a:xfrm>
          <a:off x="319610" y="3694878"/>
          <a:ext cx="715073" cy="7150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087F8-E0D7-4BBB-BD66-419654D47A8F}">
      <dsp:nvSpPr>
        <dsp:cNvPr id="0" name=""/>
        <dsp:cNvSpPr/>
      </dsp:nvSpPr>
      <dsp:spPr>
        <a:xfrm>
          <a:off x="1427975" y="3402347"/>
          <a:ext cx="3218694" cy="1300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598" tIns="137598" rIns="137598" bIns="137598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Students can sill engage in learning by clicking  	“here”</a:t>
          </a:r>
        </a:p>
      </dsp:txBody>
      <dsp:txXfrm>
        <a:off x="1427975" y="3402347"/>
        <a:ext cx="3218694" cy="1300134"/>
      </dsp:txXfrm>
    </dsp:sp>
    <dsp:sp modelId="{73670EEF-38A7-432B-B209-6CCB9E0C797C}">
      <dsp:nvSpPr>
        <dsp:cNvPr id="0" name=""/>
        <dsp:cNvSpPr/>
      </dsp:nvSpPr>
      <dsp:spPr>
        <a:xfrm>
          <a:off x="-73679" y="5027515"/>
          <a:ext cx="4723287" cy="130013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3BBAFC-1CAC-4F28-9550-59F052B29FCF}">
      <dsp:nvSpPr>
        <dsp:cNvPr id="0" name=""/>
        <dsp:cNvSpPr/>
      </dsp:nvSpPr>
      <dsp:spPr>
        <a:xfrm>
          <a:off x="319610" y="5320045"/>
          <a:ext cx="715073" cy="7150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CC169-C9D6-4AB7-AC71-EF53C26E99A1}">
      <dsp:nvSpPr>
        <dsp:cNvPr id="0" name=""/>
        <dsp:cNvSpPr/>
      </dsp:nvSpPr>
      <dsp:spPr>
        <a:xfrm>
          <a:off x="1427975" y="5027515"/>
          <a:ext cx="3218694" cy="1300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598" tIns="137598" rIns="137598" bIns="13759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Read, write and do some math everyday. Raz Kid log </a:t>
          </a:r>
          <a:r>
            <a:rPr lang="en-US" sz="1800" kern="1200"/>
            <a:t>ins available from </a:t>
          </a:r>
          <a:r>
            <a:rPr lang="en-US" sz="1800" kern="1200" dirty="0"/>
            <a:t>teachers.</a:t>
          </a:r>
        </a:p>
      </dsp:txBody>
      <dsp:txXfrm>
        <a:off x="1427975" y="5027515"/>
        <a:ext cx="3218694" cy="1300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4219-3031-44C7-9C6D-BBE4D67FF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BEA14F-9AB9-4914-8679-5BBBE9634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C6B2F-E520-4FB2-85AE-C4EAFAF9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F61FE-9E4C-403B-958B-E04DD202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4AF7D-49B6-445B-9A18-13F593D1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95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5618-0A52-425B-AFAF-9B0BCE7EC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43B2E-9E21-4DA6-8535-6D6296B6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25ACC-E9E9-407B-968D-8E9B09F4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24B2B-4736-4825-92E7-D7B0F3BF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B5FB-3786-4DA9-A0B8-AB4E8C4C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40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3D9FB-862C-4655-A7F1-353A59E42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D88D3-AF10-4859-B349-ED70FDF18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D8B62-7664-4BD6-B23F-DAEF1707D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45AF4-FDA9-4E86-86AD-6832456C0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EEE29-1CA8-4E9A-837C-2EC9646E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001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CB28-C03B-40CB-A691-7C453B24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9BB4-6B32-464B-BFE4-5F06C6A46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1B01B-44E7-418B-AF19-7977FC85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688CD-1644-465B-B8E9-A8189C82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D1837-07E1-42B7-9EF4-54AA53F91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042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8EB0C-B68D-4265-8811-A3D30A7AA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52D5C-F858-49D7-B6BB-F38699E4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D335-8F6D-4BDA-BDE8-98CF540D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CE030-DFAB-4E02-B64B-276A086D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35B0E-2CC3-44FC-B511-EC67FAF7F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901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8305-E166-4F16-AB78-EE08B98C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26E1-262B-4EA0-9F17-05A9351C8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FF003-E99E-4DB2-9AF9-D46C8DE7E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1EB9C-62F6-4036-BCC6-CA915496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1457F-A491-4B92-9603-5AF8AE1C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005C6-E144-47AB-BEA7-EA0E80904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24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88075-8686-4C45-9C63-AF88DE61B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3E536-F2A8-4C66-AE47-9A185D7C5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3AAF4-8ED7-4D71-A813-690D07FE1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B0432-E55D-4223-A3FA-7A2C9ECD2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AA3312-9519-46F4-A9EF-22209ABED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BE889-54C6-4507-B696-EFE6EE03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DD34C3-EBC9-4ED2-960F-6AADAF74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9F10F-8107-4142-B69E-491A8500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05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A2355-EFCA-4E79-BA1E-52ABCB0B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372E1-DFF5-4C2B-9ADA-4C19D5D2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53002-3EB7-4C7F-80B3-B61B307E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30F44-E583-4723-BD03-75A5389E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016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6642F4-6081-45DA-A9B0-2E7686E1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406F1-688A-47C7-84D2-B446437C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3AEBA-36ED-4596-97E2-84452BD9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1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6685-2AF9-4BCF-B1B4-1F60B7B5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012C5-FC1D-4DE4-A5C4-77036D73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06BAC-79C7-4DA5-983C-10FB0607D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BF738-1F1A-4BFC-ACE8-B5BCB04A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529FD-643D-4B3D-AD8F-BC060326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1EBDD-0D4B-4BB8-AAFC-D688AB05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389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818EA-E251-4AA9-BAE0-9C2B4D89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818A19-D657-4202-AE82-53E4434F0B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82CA0-BA6F-4F3C-A070-2C2C5E9BE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E2DC84-A3A9-4F89-9488-A27DF4A0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DE8EC-2913-42DF-A2F8-7D77600A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2B5D6-4409-44F5-ACF5-6FD6EA7F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40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330377-89F8-487D-B981-3D0FE6FCE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53FDB-7962-4308-A2AD-C998CCB8F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C710B-D142-4967-BC9F-6F4A8A6BD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5D5BF-CACA-4AD9-9F6A-562DE842ADD2}" type="datetimeFigureOut">
              <a:rPr lang="en-CA" smtClean="0"/>
              <a:t>2022-01-10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DF617-00B1-4249-B4F4-64F78FE01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70AB2-BDE4-4299-B58D-77B5B0CB2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EF6F-2A77-4EB8-9E48-40E6A401CF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767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E68820-9A7C-4929-9C70-D178232CD4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6498" y="655128"/>
            <a:ext cx="4613919" cy="149961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dirty="0"/>
              <a:t>School Work </a:t>
            </a:r>
            <a:br>
              <a:rPr lang="en-US" sz="5400" b="1" dirty="0"/>
            </a:br>
            <a:r>
              <a:rPr lang="en-US" sz="5400" b="1" dirty="0"/>
              <a:t>January 2022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08E4578-E6A2-4A8A-AF0F-E51ACCD07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74" y="2885758"/>
            <a:ext cx="3173823" cy="345561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FA093EA-429E-401F-AA9A-95E63D99BC8E}"/>
              </a:ext>
            </a:extLst>
          </p:cNvPr>
          <p:cNvSpPr txBox="1"/>
          <p:nvPr/>
        </p:nvSpPr>
        <p:spPr>
          <a:xfrm>
            <a:off x="488671" y="1455524"/>
            <a:ext cx="2758388" cy="723275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/>
          </a:p>
          <a:p>
            <a:pPr>
              <a:spcAft>
                <a:spcPts val="600"/>
              </a:spcAft>
            </a:pPr>
            <a:r>
              <a:rPr lang="en-US" dirty="0"/>
              <a:t> </a:t>
            </a:r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B389D5-1A8A-49A7-9C5F-D7EE5C0ABF7F}"/>
              </a:ext>
            </a:extLst>
          </p:cNvPr>
          <p:cNvSpPr txBox="1"/>
          <p:nvPr/>
        </p:nvSpPr>
        <p:spPr>
          <a:xfrm>
            <a:off x="3989243" y="2086669"/>
            <a:ext cx="29561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School is Open!</a:t>
            </a:r>
          </a:p>
          <a:p>
            <a:endParaRPr lang="en-US" dirty="0"/>
          </a:p>
          <a:p>
            <a:r>
              <a:rPr lang="en-US" sz="2800" dirty="0"/>
              <a:t>We think school is the best place for school work.</a:t>
            </a:r>
          </a:p>
          <a:p>
            <a:endParaRPr lang="en-US" sz="2800" dirty="0"/>
          </a:p>
          <a:p>
            <a:r>
              <a:rPr lang="en-US" sz="2800" dirty="0"/>
              <a:t>Here are some things to consider if school doesn’t work right now.</a:t>
            </a:r>
            <a:endParaRPr lang="en-CA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830FA8-8D0F-4AB5-9EAF-851A1D0A181C}"/>
              </a:ext>
            </a:extLst>
          </p:cNvPr>
          <p:cNvSpPr txBox="1"/>
          <p:nvPr/>
        </p:nvSpPr>
        <p:spPr>
          <a:xfrm>
            <a:off x="4278630" y="7962684"/>
            <a:ext cx="23773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Get Better and Come to School</a:t>
            </a:r>
          </a:p>
          <a:p>
            <a:r>
              <a:rPr lang="en-US" dirty="0"/>
              <a:t>If you or your family is sick your main job is to get better.  There are no expectations for school work if ill.   </a:t>
            </a:r>
          </a:p>
          <a:p>
            <a:endParaRPr lang="en-CA" sz="1400" dirty="0"/>
          </a:p>
        </p:txBody>
      </p:sp>
      <p:graphicFrame>
        <p:nvGraphicFramePr>
          <p:cNvPr id="54" name="TextBox 22">
            <a:extLst>
              <a:ext uri="{FF2B5EF4-FFF2-40B4-BE49-F238E27FC236}">
                <a16:creationId xmlns:a16="http://schemas.microsoft.com/office/drawing/2014/main" id="{707745BC-4826-4AD5-87C3-DCFAAC730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5060763"/>
              </p:ext>
            </p:extLst>
          </p:nvPr>
        </p:nvGraphicFramePr>
        <p:xfrm>
          <a:off x="6980041" y="138048"/>
          <a:ext cx="4723287" cy="6340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076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School Work  January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Work  January 2022</dc:title>
  <dc:creator>Angela Wilde</dc:creator>
  <cp:lastModifiedBy>Angela Wilde</cp:lastModifiedBy>
  <cp:revision>1</cp:revision>
  <dcterms:created xsi:type="dcterms:W3CDTF">2022-01-10T18:43:38Z</dcterms:created>
  <dcterms:modified xsi:type="dcterms:W3CDTF">2022-01-10T19:32:58Z</dcterms:modified>
</cp:coreProperties>
</file>